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170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94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37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76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03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44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0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23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96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63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13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8FF0A-8540-B425-4523-6C215BEE9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080" y="849060"/>
            <a:ext cx="5143500" cy="1343025"/>
          </a:xfrm>
        </p:spPr>
        <p:txBody>
          <a:bodyPr anchor="t">
            <a:noAutofit/>
          </a:bodyPr>
          <a:lstStyle/>
          <a:p>
            <a:r>
              <a:rPr lang="it-IT" sz="4800" b="1" dirty="0">
                <a:solidFill>
                  <a:srgbClr val="C00000"/>
                </a:solidFill>
              </a:rPr>
              <a:t>Unità abitativa 1</a:t>
            </a:r>
            <a:br>
              <a:rPr lang="it-IT" sz="4800" b="1" dirty="0">
                <a:solidFill>
                  <a:srgbClr val="C00000"/>
                </a:solidFill>
              </a:rPr>
            </a:br>
            <a:r>
              <a:rPr lang="it-IT" sz="4800" b="1" dirty="0">
                <a:solidFill>
                  <a:srgbClr val="C00000"/>
                </a:solidFill>
              </a:rPr>
              <a:t>« RADICA 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8FE228-2BDA-04CD-E33B-B2C8AAC30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0080" y="2526312"/>
            <a:ext cx="5143500" cy="420855"/>
          </a:xfrm>
        </p:spPr>
        <p:txBody>
          <a:bodyPr/>
          <a:lstStyle/>
          <a:p>
            <a:r>
              <a:rPr lang="it-IT" dirty="0"/>
              <a:t>TABELLA PREZZI: da giugno a settembre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397ADB2-6BD2-6749-E0B2-717A4CCFAB4C}"/>
              </a:ext>
            </a:extLst>
          </p:cNvPr>
          <p:cNvSpPr/>
          <p:nvPr/>
        </p:nvSpPr>
        <p:spPr>
          <a:xfrm>
            <a:off x="791997" y="4123104"/>
            <a:ext cx="5519666" cy="454540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1125" b="1" dirty="0"/>
          </a:p>
          <a:p>
            <a:pPr algn="ctr"/>
            <a:endParaRPr lang="it-IT" sz="2000" b="1" dirty="0"/>
          </a:p>
          <a:p>
            <a:pPr algn="ctr"/>
            <a:r>
              <a:rPr lang="it-IT" sz="2000" b="1" dirty="0"/>
              <a:t> </a:t>
            </a:r>
          </a:p>
          <a:p>
            <a:pPr algn="ctr"/>
            <a:r>
              <a:rPr lang="it-IT" sz="2000" b="1" dirty="0"/>
              <a:t>50 €  per 2 persone per notte</a:t>
            </a:r>
          </a:p>
          <a:p>
            <a:pPr algn="ctr"/>
            <a:r>
              <a:rPr lang="it-IT" sz="2000" b="1" dirty="0"/>
              <a:t>300 € per 2 persone per settimana</a:t>
            </a:r>
          </a:p>
          <a:p>
            <a:pPr algn="ctr"/>
            <a:r>
              <a:rPr lang="it-IT" sz="2000" b="1" dirty="0"/>
              <a:t>500 € per  4 persone per settimana</a:t>
            </a:r>
          </a:p>
          <a:p>
            <a:pPr algn="ctr"/>
            <a:r>
              <a:rPr lang="it-IT" sz="2000" b="1" dirty="0"/>
              <a:t>1000 € al mese per 2 persone</a:t>
            </a:r>
          </a:p>
          <a:p>
            <a:pPr algn="ctr"/>
            <a:r>
              <a:rPr lang="it-IT" sz="2000" b="1" dirty="0"/>
              <a:t>1500 € al mese per 4 persone</a:t>
            </a:r>
          </a:p>
          <a:p>
            <a:pPr algn="ctr"/>
            <a:endParaRPr lang="it-IT" sz="2000" b="1" dirty="0"/>
          </a:p>
          <a:p>
            <a:pPr algn="ctr"/>
            <a:endParaRPr lang="it-IT" sz="1125" b="1" dirty="0"/>
          </a:p>
          <a:p>
            <a:endParaRPr lang="it-IT" sz="1125" b="1" dirty="0"/>
          </a:p>
          <a:p>
            <a:pPr algn="ctr"/>
            <a:r>
              <a:rPr lang="it-IT" b="1" dirty="0"/>
              <a:t>Compresi: cambio settimanale biancheria / utenze/ pulizie finali</a:t>
            </a:r>
          </a:p>
        </p:txBody>
      </p:sp>
    </p:spTree>
    <p:extLst>
      <p:ext uri="{BB962C8B-B14F-4D97-AF65-F5344CB8AC3E}">
        <p14:creationId xmlns:p14="http://schemas.microsoft.com/office/powerpoint/2010/main" val="3442971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60</Words>
  <Application>Microsoft Office PowerPoint</Application>
  <PresentationFormat>A4 (21x29,7 cm)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Unità abitativa 1 « RADICA 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Simonetta Cattaneo</dc:creator>
  <cp:lastModifiedBy>Simonetta Cattaneo</cp:lastModifiedBy>
  <cp:revision>7</cp:revision>
  <cp:lastPrinted>2025-06-13T19:58:15Z</cp:lastPrinted>
  <dcterms:created xsi:type="dcterms:W3CDTF">2025-06-05T12:47:48Z</dcterms:created>
  <dcterms:modified xsi:type="dcterms:W3CDTF">2025-06-16T08:43:14Z</dcterms:modified>
</cp:coreProperties>
</file>